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МК\1579315557_52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78629" y="428604"/>
            <a:ext cx="77867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Топиарий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«дерево счастья»</a:t>
            </a:r>
          </a:p>
        </p:txBody>
      </p:sp>
      <p:pic>
        <p:nvPicPr>
          <p:cNvPr id="6" name="Рисунок 5" descr="Derevo-schastj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464447" y="2071678"/>
            <a:ext cx="6215106" cy="41195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МК\1579315557_52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857232"/>
            <a:ext cx="3929090" cy="17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Продолжаем скручивание бутончика путем подворачивания свободного конца, пока лента не закончится. Основание розочки скрепляем клеевым пистолетом. Понадобится примерно 80 таких заготовок;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Размечаем шарик и начинаем оклейку бумажными заготовками, затем крепим ствол;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929190" y="3571876"/>
            <a:ext cx="37147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Наполняем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горшок смесью или флористической пеной и закрепляем дерево у основания;</a:t>
            </a:r>
          </a:p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Декорируем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околоствольное пространство сухим мхом, приклеив его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термоклеем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Топиарий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оформляется повязанным на стволовую часть красивым бантиком</a:t>
            </a:r>
          </a:p>
        </p:txBody>
      </p:sp>
      <p:pic>
        <p:nvPicPr>
          <p:cNvPr id="7" name="Рисунок 6" descr="Obkleivanie-shar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642918"/>
            <a:ext cx="4119590" cy="24288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Zakreplenie-stvola-floristicheskoj-penoj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71472" y="3286124"/>
            <a:ext cx="4000528" cy="26432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МК\1579315557_52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500042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Денежное дерево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1357298"/>
            <a:ext cx="8501122" cy="297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12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Денежный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топиарий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можно часто встретить во многих жилищах. Он не только прекрасно вписывается в интерьер, но и, согласно поверьям, притягивает в дом богатство.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изготовления потребуются: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10-копеечные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монетки;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Мячик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 поролона;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Толстая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проволока;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Атласные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ленточки;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Скотч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ножницы, клей.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enezhnoe-derev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214678" y="2500306"/>
            <a:ext cx="5286412" cy="35004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МК\1579315557_52-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321439" y="500042"/>
            <a:ext cx="85011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изготовления </a:t>
            </a:r>
            <a:endParaRPr lang="ru-RU" sz="3000" b="1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7158" y="1214422"/>
            <a:ext cx="842968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Инструкция по изготовлению с фото:</a:t>
            </a:r>
          </a:p>
          <a:p>
            <a:pPr fontAlgn="base"/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Из гофрированной бумаги вырезаем полоски длиной 60 см и шириной 5 см, сворачиваем их в розочки. Для этого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Поверхность поролонового мячика оклеиваем скотчем;</a:t>
            </a:r>
          </a:p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Сажаем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монетки на клей, начиная с центра. Следующие денежки закрепляем под небольшим наклоном, как показано на фото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Obkleivanie-monetkami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143108" y="2786058"/>
            <a:ext cx="4857784" cy="3357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МК\1579315557_52-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10" y="1071546"/>
            <a:ext cx="37862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Таким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образом оклеиваем весь мячик, оставив место для ствола;</a:t>
            </a:r>
          </a:p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Оборачиваем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проволоку ленточками, один ее кончик покрываем клеем, затем соединяем с основой;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857752" y="3429000"/>
            <a:ext cx="3643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Украшаем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крону деревца стразами с помощью ПВХ клея;</a:t>
            </a:r>
          </a:p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Горшок можно заменить простым стаканчиком, покрытым «золотыми» блестками;</a:t>
            </a:r>
          </a:p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Делаем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 лент небольшие петли, соединяем их между собой, обклеиваем стволовую верхушку;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Украшаем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поделку крупными бусинками</a:t>
            </a:r>
          </a:p>
        </p:txBody>
      </p:sp>
      <p:pic>
        <p:nvPicPr>
          <p:cNvPr id="7" name="Рисунок 6" descr="Mesto-dlja-stvol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786314" y="571480"/>
            <a:ext cx="3714776" cy="25717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Gorshochek-i-dekorirovani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714348" y="3357562"/>
            <a:ext cx="3857652" cy="24288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МК\1579315557_52-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500042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Топиарий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 искусственных цветов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1214422"/>
            <a:ext cx="850112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12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Такое </a:t>
            </a:r>
            <a:r>
              <a:rPr lang="ru-RU" sz="12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деревце из искусственных цветов – прекрасное украшение для каминной полочки, обеденного стола, журнального столика.</a:t>
            </a:r>
          </a:p>
          <a:p>
            <a:pPr algn="ctr" fontAlgn="base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изготовления потребуются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lnSpc>
                <a:spcPct val="150000"/>
              </a:lnSpc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Искусственный цветок гортензия – 2 шт. (или др. цветы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Хлопковая лента контрастной расцветки;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Горшок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 глины;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Шар-основа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(10 см в диаметре);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Кисть-валик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 поролона;</a:t>
            </a:r>
          </a:p>
          <a:p>
            <a:pPr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Шило или нож канцелярский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Карандаш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или ветка;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Клей-пистолет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Краска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акриловая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Кусачки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бокорез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erevce-iz-iskusstvennyh-cvetov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786182" y="3071810"/>
            <a:ext cx="4762500" cy="31813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МК\1579315557_52-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321439" y="357166"/>
            <a:ext cx="85011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Схема работы</a:t>
            </a:r>
            <a:endParaRPr lang="ru-RU" sz="3000" b="1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7158" y="928670"/>
            <a:ext cx="84296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Шарик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красим под тон цветков краской, даем высохнуть;</a:t>
            </a:r>
          </a:p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Отделяем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«от стеблей» цветочки: с помощью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бокореза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или кусачек от проволочных стеблей оставим хвостики 2 см длиной. Если цветы без проволоки, отрежем «стебельки» под корень. В будущем такие изделия можно просто приклеить;</a:t>
            </a:r>
          </a:p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шаре выделим место для стволовой части, клеим цветки с одинаковым промежутком между ними. Лепестки должны как бы наслаиваться друг на друга таким образом, чтобы шар под ними был незаметен;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Oformleni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00034" y="2571744"/>
            <a:ext cx="4214842" cy="2857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857752" y="2357430"/>
            <a:ext cx="4071966" cy="311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шаре проделаем ножом (или шилом) дырочку для ствола, наполним ее клеем, прикрепим основу по рекомендациям 3-го шага Базовой инструкции. Потом приклеиваем к основанию кроны один или несколько листиков (фото внизу). Можно лист гортензии зафиксировать булавкой. После пустое околоствольное пространство задекорируем цветами;</a:t>
            </a:r>
          </a:p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Дерево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счастья поставим в фиксирующую смесь (Базовая инструкция – Шаг 4) и «замаскируем почву»;</a:t>
            </a:r>
          </a:p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Делаем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бант из хлопковой ленты и повяжем его на ствол под самую крону.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МК\1579315557_52-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1214422"/>
            <a:ext cx="842968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Красивая поделка из атласных лент будет замечательно смотреться на торжественном столе в любой праздник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>
              <a:lnSpc>
                <a:spcPct val="150000"/>
              </a:lnSpc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Ствол;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Клей-пистолет;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Атласная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лента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разного цвета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Флористическая пена или фиксирующая смесь;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Любое кашпо или глиняный горшок;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Ножницы;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Шар из флористической пены или пенопласта;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Материал для декорирования основания деревца;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Булавки-гвоздики портновские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имеющие маленькие шляпки).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Топиарий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 атласных лент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z-atlasnyh-lent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857620" y="2285992"/>
            <a:ext cx="4857784" cy="32861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МК\1579315557_52-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321439" y="357166"/>
            <a:ext cx="85011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Схема работы</a:t>
            </a:r>
            <a:endParaRPr lang="ru-RU" sz="3000" b="1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1472" y="1285860"/>
            <a:ext cx="36433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Возьмем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аэрозольную краску и покрасим горшочек, пусть сохнет;</a:t>
            </a:r>
          </a:p>
          <a:p>
            <a:pPr algn="just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шар вставим палку по Базовой инструкции (Шаг 3);</a:t>
            </a:r>
          </a:p>
          <a:p>
            <a:pPr algn="just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Заготовку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деревца установим в фиксирующую смесь (Шаг 4 согласно Базовой инструкции). Можно воспользоваться и флористической пеной;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iksirujushhij-sostav.jpg"/>
          <p:cNvPicPr/>
          <p:nvPr/>
        </p:nvPicPr>
        <p:blipFill>
          <a:blip r:embed="rId3"/>
          <a:srcRect b="10811"/>
          <a:stretch>
            <a:fillRect/>
          </a:stretch>
        </p:blipFill>
        <p:spPr>
          <a:xfrm>
            <a:off x="4429124" y="1071546"/>
            <a:ext cx="4214842" cy="22860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Svorachivaem-lentochki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71472" y="3214686"/>
            <a:ext cx="4238638" cy="26622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29190" y="3500438"/>
            <a:ext cx="364333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Моток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ленты разрежем на большое количество ленточек 7-8 см длиной. Не смешивайте ленты, разные по цвету. Так вам будет легче равномерно распределить их по шару;</a:t>
            </a:r>
          </a:p>
          <a:p>
            <a:pPr algn="just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Берем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ленточку и делаем из нее петельку (фото ниже). В место стыковки концов ленты втыкаем гвоздик, далее вставляем его в шар полностью. Повторяем манипуляции до полного декорирования лентами всего шара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После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оформления кроны поделки, кладем в горшок камни, бумагу тишью или другой материал для декора.</a:t>
            </a:r>
          </a:p>
          <a:p>
            <a:pPr algn="just" fontAlgn="base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МК\1579315557_52-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64291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Топиарий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 салфеток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571612"/>
            <a:ext cx="878684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Вам потребуются</a:t>
            </a:r>
            <a:r>
              <a:rPr lang="ru-RU" sz="1200" dirty="0" smtClean="0"/>
              <a:t>:</a:t>
            </a:r>
          </a:p>
          <a:p>
            <a:pPr lvl="0" fontAlgn="base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Палочка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или ветка;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Яркие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салфетки – несколько штук;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Гипс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(или другая смесь);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Ножнички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степлер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Полимерный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клей;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Шар-основа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(из пенопласта или пластика);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Разные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кружева и ленты, бумага (можно ткань)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декор для горшка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topiarij-iz-salfetok-svoimi-rukami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500562" y="2143116"/>
            <a:ext cx="4048120" cy="27146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МК\1579315557_52-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321439" y="357166"/>
            <a:ext cx="85011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Схема работы</a:t>
            </a:r>
            <a:endParaRPr lang="ru-RU" sz="3000" b="1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1472" y="1000108"/>
            <a:ext cx="378621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Сделаем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сначала из салфеточек и скрепок простые цветы. Зафиксируем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степлером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салфетку, сложенную в несколько слоев, вырежем по кругу и сомнем в виде лепесточков. Понадобится 15-20 цветков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Оклеим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шар салфеткой, чтобы к нему было легче крепить заготовки, обмотаем ствол лентой, просушим;</a:t>
            </a:r>
          </a:p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Шар оклеим цветами из салфеток, задекорируем деревце бусинками, кружевами, бантиками;</a:t>
            </a:r>
          </a:p>
          <a:p>
            <a:pPr lvl="0" algn="just" fontAlgn="base">
              <a:lnSpc>
                <a:spcPct val="150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Vyrezaem-cvety.jpg"/>
          <p:cNvPicPr/>
          <p:nvPr/>
        </p:nvPicPr>
        <p:blipFill>
          <a:blip r:embed="rId3"/>
          <a:srcRect r="4545" b="5714"/>
          <a:stretch>
            <a:fillRect/>
          </a:stretch>
        </p:blipFill>
        <p:spPr>
          <a:xfrm>
            <a:off x="4500562" y="1142984"/>
            <a:ext cx="4000528" cy="23574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0" y="3857628"/>
            <a:ext cx="39290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Гипс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разведем и «посадим» дерево счастья в горшок стволом, зальем гипсом, придержим, пока не застынет состав;</a:t>
            </a:r>
          </a:p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Украсим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горшок снаружи, задекорируем гипс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odelka-iz-salfetok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42910" y="3643314"/>
            <a:ext cx="3786214" cy="24288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МК\1579315557_52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5753" y="857232"/>
            <a:ext cx="8072494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Топиарий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(или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дерево счастья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маленькое декоративное деревце, которое выступает в качестве украшения интерьера и часто используется как элемент сервировки праздничного стола. Его можно сделать самостоятельно из любых искусственных или натуральных материалов, и на это уйдет совсем немного времени. Из данного материала вы узнаете, как сделать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топиарий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своими руками в нескольких вариациях, а пошаговые фото и видео в конце статьи помогут упростить задачу.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МК\1579315557_52-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571480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Деревце из кофейных зерен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1214422"/>
            <a:ext cx="8429684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ctr" fontAlgn="base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работы потребуются следующие материалы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Коричневая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акриловая краска;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Ствол (трубочка, палка, ветка);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Ненужная бумага или газета;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Зерновой кофе;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Основа (шар из пенопласта или пластиковый);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Палочки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клея и клеевой пистолет;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Мешковина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или похожая ткань;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Стакан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Раствор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фиксации;</a:t>
            </a:r>
          </a:p>
          <a:p>
            <a:pPr lvl="0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Декор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украшения поделки.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Kofejnyj-topiarij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857620" y="2143116"/>
            <a:ext cx="4762500" cy="31718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МК\1579315557_52-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321439" y="357166"/>
            <a:ext cx="85011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Схема работы</a:t>
            </a:r>
            <a:endParaRPr lang="ru-RU" sz="3000" b="1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2910" y="1357298"/>
            <a:ext cx="37147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Соединим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шарик (основу кроны) и трубку или палку (ствол);</a:t>
            </a:r>
          </a:p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Обклеим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основу с помощью газет или бумаги, покрасим в коричневый цвет, просушим;</a:t>
            </a:r>
          </a:p>
          <a:p>
            <a:pPr lvl="0" algn="just" fontAlgn="base">
              <a:lnSpc>
                <a:spcPct val="150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143504" y="4071942"/>
            <a:ext cx="3786214" cy="116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это время подготовим «горшок». Для этого обтянем мешковиной стаканчик;</a:t>
            </a:r>
          </a:p>
          <a:p>
            <a:pPr algn="just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Оклеим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крону кофейными зернами, подсушим;</a:t>
            </a:r>
          </a:p>
          <a:p>
            <a:pPr lvl="0" algn="just" fontAlgn="base">
              <a:lnSpc>
                <a:spcPct val="150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Gorshochek-iz-stakana-i-obklejka-zernami-kof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14348" y="3143248"/>
            <a:ext cx="4214842" cy="26432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Obkleivaem-i-krasim-sharik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1071546"/>
            <a:ext cx="4119558" cy="24288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МК\1579315557_52-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472" y="571480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Зальем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горшок фиксирующий состав и установим в него дерево счастья из кофе;</a:t>
            </a:r>
          </a:p>
          <a:p>
            <a:pPr algn="ctr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После высыхания смеси задекорируем ее кофейными зернами;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14480" y="4786322"/>
            <a:ext cx="5715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украшаем поделку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вашему желанию.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iksirujushhij-rastvor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214546" y="1428736"/>
            <a:ext cx="4762500" cy="31813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МК\1579315557_52-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14348" y="2500306"/>
            <a:ext cx="77867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Желаю удачи!</a:t>
            </a:r>
            <a:endParaRPr lang="ru-RU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МК\1579315557_52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Прямоугольник 5"/>
          <p:cNvSpPr/>
          <p:nvPr/>
        </p:nvSpPr>
        <p:spPr>
          <a:xfrm>
            <a:off x="571472" y="500042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Базовая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создания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топиария</a:t>
            </a:r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85720" y="1500174"/>
            <a:ext cx="85725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Освоив данный мастер класс для начинающих по изготовлению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топиария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вы сможете создавать деревца различного дизайна, выполняя основные шаги и меняя лишь материал.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Raznoobrazie-topiarij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71472" y="2357430"/>
            <a:ext cx="5643602" cy="37147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429388" y="2786058"/>
            <a:ext cx="250033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Изначально нужно определиться со стилем, цветовой гаммой и материалами, в зависимости от назначения и будущего места «обитания» дерева счастья.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МК\1579315557_52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Прямоугольник 5"/>
          <p:cNvSpPr/>
          <p:nvPr/>
        </p:nvSpPr>
        <p:spPr>
          <a:xfrm>
            <a:off x="321439" y="285728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30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0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Подготовка материалов и инструментария</a:t>
            </a:r>
          </a:p>
          <a:p>
            <a:pPr algn="ctr"/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1439" y="1285860"/>
            <a:ext cx="8501122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понадобится: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Шарик из пенопласта, пластмассы или флористической пены (диаметр 8-12 см). Можно также использовать теннисный мячик;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Декор для кроны;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Карандаш, крепкая чистая палочка или веточка – для ствола;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Краска, лак или ленточки для декора стволовой части;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Чашечка, кружка, небольшой глиняный горшочек и т.д.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Фиксирующий состав на основе алебастра, гипса, шпатлевки или цементно-песчаного раствора и инструменты для его замешивания;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 для маскировки фиксирующей смеси (сухой мох, трава);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Ножницы или резак;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Клей-пистолет;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Кусачки или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бокорезы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Materialy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035951" y="3214686"/>
            <a:ext cx="5072098" cy="3214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МК\1579315557_52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321439" y="357166"/>
            <a:ext cx="85011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 2. Создаем крону</a:t>
            </a:r>
            <a:endParaRPr lang="ru-RU" sz="3000" b="1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2877" y="1071546"/>
            <a:ext cx="835824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200" dirty="0" smtClean="0">
                <a:solidFill>
                  <a:srgbClr val="44444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44444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Обозначаем на шарике область крепления ствола и отмечаем небольшую границу вокруг. Это поможет закрепить ствол, не задевая декор;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Осуществляем оформление основы: сначала «прикидываем» деталь к нужному месту, затем наносим на него клей и фиксируем выбранный элемент. С клеем нужно работать быстро, чтобы он не успел впитаться;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Сначала нужно приклеивать самые крупные элементы, потом поменьше, затем самые маленькие;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Белую основу можно раскрасить в цвет элементов декора, чтобы ее не было видно, если останутся небольшие просветы.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ozdanie-osnovy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035951" y="3071810"/>
            <a:ext cx="5072098" cy="3357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МК\1579315557_52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321439" y="357166"/>
            <a:ext cx="85011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 3. Крепление ствола</a:t>
            </a:r>
            <a:endParaRPr lang="ru-RU" sz="3000" b="1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2910" y="1071546"/>
            <a:ext cx="7929618" cy="17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изготовлении поделки стволовая часть углубляется и в шар, и в горшочек, поэтому нужно правильно рассчитать ее длину. При этом поможет формула: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Длина ствола = 1/3 диаметра шара + желаемая длина ствола между кроной и горшком + высота горшка.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помеченной ранее области делаем отверстие около 2-3 см в глубину для закрепления ствола. Заливаем на его дно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термоклей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затем вставляем ветку или карандаш до упора. Также нужно постепенно заполнить оставшееся пространство клеем доверху и замаскировать место крепления.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Kreplenie-stvol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000232" y="3000372"/>
            <a:ext cx="5143536" cy="34290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МК\1579315557_52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1285860"/>
            <a:ext cx="8215370" cy="144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Разводим смесь по инструкции и заполняем ею горшочек, отступив от краев 2,5 см;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Фиксируем дерево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топиарий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держим в растворе, пока он не схватится, затем оставляем на ночь до полного затвердевания;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Лучший вариант – алебастр. На один горшочек хватит 1 кг порошка, размешанного в 600 мл воды до консистенции густой сметаны.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39" y="500042"/>
            <a:ext cx="85011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 4. Связующая смесь</a:t>
            </a:r>
            <a:endParaRPr lang="ru-RU" sz="3000" b="1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vjazujushhaja-smes-i-dekorirovani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071670" y="2857496"/>
            <a:ext cx="5000660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МК\1579315557_52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500042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Ториарий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 гофрированной бумаги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14348" y="1357298"/>
            <a:ext cx="7715304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Такой простой оригинальный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топиари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сделанный своими руками станет идеальным украшением в этот праздничный день.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понадобится: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Шарик диаметром 12 см;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Ствол (30 см в длину) и ленточка для его оформления;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Гофробумага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средней плотности;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Смесь для фиксации;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Мох сухой для декора;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Кашпо;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Клеевой пистолет.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Topiarij-iz-gofrobumagi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428992" y="3000372"/>
            <a:ext cx="5214974" cy="3357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МК\1579315557_52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321439" y="500042"/>
            <a:ext cx="85011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 сделать </a:t>
            </a:r>
            <a:r>
              <a:rPr lang="ru-RU" sz="3000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топиарий</a:t>
            </a:r>
            <a:r>
              <a:rPr lang="ru-RU" sz="30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из бумаги </a:t>
            </a:r>
            <a:endParaRPr lang="ru-RU" sz="3000" b="1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357298"/>
            <a:ext cx="8429684" cy="116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гофрированной бумаги вырезаем полоски длиной 60 см и шириной 5 см, сворачиваем их в розочки. Для этого бумажную ленточку подворачиваем на 1/3, затем загибаем один ее конец по диагонали под углом в 45 градусов и скатываем его в «колбаску», сделав 3 оборота: получится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сердцевинка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бутона. Заворачиваем свободный конец во внешнюю сторону, а бутончик продолжаем сворачивать – так получится первый лепесточек;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vorachivanie-rozochki-e1519741582125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000232" y="2786058"/>
            <a:ext cx="5143536" cy="32861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1438</Words>
  <PresentationFormat>Экран (4:3)</PresentationFormat>
  <Paragraphs>142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19</cp:revision>
  <dcterms:modified xsi:type="dcterms:W3CDTF">2020-08-04T08:16:51Z</dcterms:modified>
</cp:coreProperties>
</file>