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9" r:id="rId8"/>
    <p:sldId id="270" r:id="rId9"/>
    <p:sldId id="271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2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89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51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2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1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63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00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5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18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59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BA72-7878-422A-9238-DEEC656E98FF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A4B9-6AD4-473D-BB44-7150E979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11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965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378" y="-65463"/>
            <a:ext cx="12308378" cy="6923463"/>
          </a:xfrm>
        </p:spPr>
      </p:pic>
    </p:spTree>
    <p:extLst>
      <p:ext uri="{BB962C8B-B14F-4D97-AF65-F5344CB8AC3E}">
        <p14:creationId xmlns:p14="http://schemas.microsoft.com/office/powerpoint/2010/main" xmlns="" val="69810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777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082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7574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431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3606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64826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195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xmlns="" val="127129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МФ МГТУ</dc:creator>
  <cp:lastModifiedBy>Вячеслав</cp:lastModifiedBy>
  <cp:revision>6</cp:revision>
  <dcterms:created xsi:type="dcterms:W3CDTF">2021-06-08T06:26:56Z</dcterms:created>
  <dcterms:modified xsi:type="dcterms:W3CDTF">2021-12-01T09:02:44Z</dcterms:modified>
</cp:coreProperties>
</file>